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1BC8DDA-0071-4543-AF92-EED539E1E67F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459CA5B-795D-444C-B15D-1285B0F4EE5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70025"/>
          </a:xfrm>
        </p:spPr>
        <p:txBody>
          <a:bodyPr/>
          <a:lstStyle/>
          <a:p>
            <a:r>
              <a:rPr lang="en-US"/>
              <a:t>Physical Computing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6400800" cy="766936"/>
          </a:xfrm>
        </p:spPr>
        <p:txBody>
          <a:bodyPr/>
          <a:lstStyle/>
          <a:p>
            <a:r>
              <a:rPr lang="en-US"/>
              <a:t>Lesson 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710" y="548680"/>
            <a:ext cx="1154316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70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126" y="980728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Where do you think my car is going?</a:t>
            </a:r>
          </a:p>
        </p:txBody>
      </p:sp>
      <p:pic>
        <p:nvPicPr>
          <p:cNvPr id="102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1851805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38292" y="6025203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4578328"/>
            <a:ext cx="745494" cy="65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2516189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20469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88725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73" y="5301208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53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126" y="980728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Did you follow my car to Jerusalem?</a:t>
            </a:r>
          </a:p>
        </p:txBody>
      </p:sp>
      <p:pic>
        <p:nvPicPr>
          <p:cNvPr id="102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1851805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73" y="2935596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4578328"/>
            <a:ext cx="745494" cy="65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2516189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20469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88725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7" y="5301208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42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126" y="980728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Can you give my car directions to Mt Hermon?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73" y="2935596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00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126" y="980728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Which way did you find to Mt Hermon?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674" y="687735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1851805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6.googleusercontent.com/BeGXehwiQQAFdAKo3aOTSQQqHvyDI3vdxLWaVd2uS8IQf_X1KLVbf0P4ncoUsVeI-c9ra-bUc82NLQFwABf-HP4vMvcNACwdn1WHWJgLd_FVkbJWuwIEREV3m3Mt3uqCLa9ZH6G0t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405" y="2578949"/>
            <a:ext cx="748419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30" y="3284984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4005064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92" y="4725144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6.googleusercontent.com/BeGXehwiQQAFdAKo3aOTSQQqHvyDI3vdxLWaVd2uS8IQf_X1KLVbf0P4ncoUsVeI-c9ra-bUc82NLQFwABf-HP4vMvcNACwdn1WHWJgLd_FVkbJWuwIEREV3m3Mt3uqCLa9ZH6G0t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56055"/>
            <a:ext cx="748419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854" y="2506894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854" y="321759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370" y="3890621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370" y="4578328"/>
            <a:ext cx="745494" cy="65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456" y="5320343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672235" y="3154966"/>
            <a:ext cx="1635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64392" y="6095182"/>
            <a:ext cx="368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Which way is faster?</a:t>
            </a:r>
          </a:p>
        </p:txBody>
      </p:sp>
    </p:spTree>
    <p:extLst>
      <p:ext uri="{BB962C8B-B14F-4D97-AF65-F5344CB8AC3E}">
        <p14:creationId xmlns:p14="http://schemas.microsoft.com/office/powerpoint/2010/main" val="180398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6001" y="496809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Is there another way that we can write this?</a:t>
            </a:r>
          </a:p>
        </p:txBody>
      </p:sp>
      <p:pic>
        <p:nvPicPr>
          <p:cNvPr id="102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1851805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38292" y="6025203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4578328"/>
            <a:ext cx="745494" cy="65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2516189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20469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60" y="3887252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lh3.googleusercontent.com/ceqXfprgxXi0rpMxEtLj46h2hYg6GOTjrEk2tilyHjGOP4ET4OZh9d2RSAebaSVfBiL6pNxR61CGn7nMt2jEVluysOOKAJg39iemS8SEtd7PmD7G9JIfziupn7xAp67CAJ-IERSMk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73" y="5301208"/>
            <a:ext cx="7454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12105" y="-4857"/>
            <a:ext cx="4011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EXTENSION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04248" y="1647929"/>
            <a:ext cx="1368152" cy="4409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400" dirty="0"/>
              <a:t>F</a:t>
            </a:r>
          </a:p>
          <a:p>
            <a:pPr algn="ctr">
              <a:lnSpc>
                <a:spcPct val="200000"/>
              </a:lnSpc>
            </a:pPr>
            <a:r>
              <a:rPr lang="en-GB" sz="2400" dirty="0"/>
              <a:t>F</a:t>
            </a:r>
          </a:p>
          <a:p>
            <a:pPr algn="ctr">
              <a:lnSpc>
                <a:spcPct val="200000"/>
              </a:lnSpc>
            </a:pPr>
            <a:r>
              <a:rPr lang="en-GB" sz="2400" dirty="0"/>
              <a:t>F</a:t>
            </a:r>
            <a:br>
              <a:rPr lang="en-GB" sz="2400" dirty="0"/>
            </a:br>
            <a:r>
              <a:rPr lang="en-GB" sz="2400" dirty="0" err="1"/>
              <a:t>F</a:t>
            </a:r>
            <a:br>
              <a:rPr lang="en-GB" sz="2400" dirty="0"/>
            </a:br>
            <a:r>
              <a:rPr lang="en-GB" sz="2400" dirty="0"/>
              <a:t>R</a:t>
            </a:r>
            <a:br>
              <a:rPr lang="en-GB" sz="2400" dirty="0"/>
            </a:br>
            <a:r>
              <a:rPr lang="en-GB" sz="2400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886011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56828" y="1249174"/>
            <a:ext cx="6040970" cy="453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6001" y="496809"/>
            <a:ext cx="4011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How would you get from </a:t>
            </a:r>
            <a:r>
              <a:rPr lang="en-GB" sz="2400" dirty="0" err="1"/>
              <a:t>Sde</a:t>
            </a:r>
            <a:r>
              <a:rPr lang="en-GB" sz="2400" dirty="0"/>
              <a:t> </a:t>
            </a:r>
            <a:r>
              <a:rPr lang="en-GB" sz="2400" dirty="0" err="1"/>
              <a:t>Boker</a:t>
            </a:r>
            <a:r>
              <a:rPr lang="en-GB" sz="2400" dirty="0"/>
              <a:t> to </a:t>
            </a:r>
            <a:r>
              <a:rPr lang="en-GB" sz="2400" dirty="0" err="1"/>
              <a:t>Herzlia</a:t>
            </a:r>
            <a:r>
              <a:rPr lang="en-GB" sz="2400" dirty="0"/>
              <a:t>? 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592" y="4431831"/>
            <a:ext cx="706065" cy="29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12105" y="-4857"/>
            <a:ext cx="4011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EXTENSION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36096" y="1945588"/>
            <a:ext cx="1368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400" dirty="0"/>
              <a:t>L</a:t>
            </a:r>
          </a:p>
          <a:p>
            <a:pPr algn="ctr">
              <a:lnSpc>
                <a:spcPct val="200000"/>
              </a:lnSpc>
            </a:pPr>
            <a:r>
              <a:rPr lang="en-GB" sz="2400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908003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95</TotalTime>
  <Words>74</Words>
  <Application>Microsoft Office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Clarity</vt:lpstr>
      <vt:lpstr>Physical Computing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Computing</dc:title>
  <dc:creator>Liat Moss</dc:creator>
  <cp:lastModifiedBy>Corinne Ossendryver</cp:lastModifiedBy>
  <cp:revision>7</cp:revision>
  <dcterms:created xsi:type="dcterms:W3CDTF">2017-05-03T12:51:51Z</dcterms:created>
  <dcterms:modified xsi:type="dcterms:W3CDTF">2019-03-11T14:50:39Z</dcterms:modified>
</cp:coreProperties>
</file>